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80" r:id="rId5"/>
    <p:sldId id="281" r:id="rId6"/>
    <p:sldId id="282" r:id="rId7"/>
    <p:sldId id="258" r:id="rId8"/>
    <p:sldId id="265" r:id="rId9"/>
    <p:sldId id="277" r:id="rId10"/>
    <p:sldId id="268" r:id="rId11"/>
    <p:sldId id="279" r:id="rId12"/>
    <p:sldId id="261" r:id="rId13"/>
    <p:sldId id="272" r:id="rId14"/>
    <p:sldId id="273" r:id="rId15"/>
    <p:sldId id="260" r:id="rId16"/>
    <p:sldId id="267" r:id="rId17"/>
    <p:sldId id="274" r:id="rId18"/>
  </p:sldIdLst>
  <p:sldSz cx="18288000" cy="10287000"/>
  <p:notesSz cx="6858000" cy="9144000"/>
  <p:embeddedFontLst>
    <p:embeddedFont>
      <p:font typeface="Alegreya Medium Bold" panose="020B0604020202020204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omic Sans MS" panose="030F0702030302020204" pitchFamily="66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22" autoAdjust="0"/>
  </p:normalViewPr>
  <p:slideViewPr>
    <p:cSldViewPr>
      <p:cViewPr varScale="1">
        <p:scale>
          <a:sx n="44" d="100"/>
          <a:sy n="44" d="100"/>
        </p:scale>
        <p:origin x="30" y="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. Hayward (KG)" userId="8bf2e3ce-65b3-4c28-a04e-41221a8672b2" providerId="ADAL" clId="{4AAC17A5-F126-429E-8027-1E4764722225}"/>
    <pc:docChg chg="undo custSel addSld delSld modSld">
      <pc:chgData name="A. Hayward (KG)" userId="8bf2e3ce-65b3-4c28-a04e-41221a8672b2" providerId="ADAL" clId="{4AAC17A5-F126-429E-8027-1E4764722225}" dt="2024-09-22T19:23:33.331" v="1543" actId="20577"/>
      <pc:docMkLst>
        <pc:docMk/>
      </pc:docMkLst>
      <pc:sldChg chg="modSp del">
        <pc:chgData name="A. Hayward (KG)" userId="8bf2e3ce-65b3-4c28-a04e-41221a8672b2" providerId="ADAL" clId="{4AAC17A5-F126-429E-8027-1E4764722225}" dt="2024-09-22T18:38:42.600" v="1255" actId="2696"/>
        <pc:sldMkLst>
          <pc:docMk/>
          <pc:sldMk cId="0" sldId="256"/>
        </pc:sldMkLst>
        <pc:spChg chg="mod">
          <ac:chgData name="A. Hayward (KG)" userId="8bf2e3ce-65b3-4c28-a04e-41221a8672b2" providerId="ADAL" clId="{4AAC17A5-F126-429E-8027-1E4764722225}" dt="2024-09-12T15:54:41.074" v="328" actId="6549"/>
          <ac:spMkLst>
            <pc:docMk/>
            <pc:sldMk cId="0" sldId="256"/>
            <ac:spMk id="2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12T15:48:33.951" v="208" actId="1076"/>
          <ac:spMkLst>
            <pc:docMk/>
            <pc:sldMk cId="0" sldId="256"/>
            <ac:spMk id="50" creationId="{00000000-0000-0000-0000-000000000000}"/>
          </ac:spMkLst>
        </pc:spChg>
        <pc:picChg chg="mod">
          <ac:chgData name="A. Hayward (KG)" userId="8bf2e3ce-65b3-4c28-a04e-41221a8672b2" providerId="ADAL" clId="{4AAC17A5-F126-429E-8027-1E4764722225}" dt="2024-09-12T15:48:38.365" v="209" actId="14100"/>
          <ac:picMkLst>
            <pc:docMk/>
            <pc:sldMk cId="0" sldId="256"/>
            <ac:picMk id="4" creationId="{00000000-0000-0000-0000-000000000000}"/>
          </ac:picMkLst>
        </pc:picChg>
      </pc:sldChg>
      <pc:sldChg chg="addSp delSp modSp del">
        <pc:chgData name="A. Hayward (KG)" userId="8bf2e3ce-65b3-4c28-a04e-41221a8672b2" providerId="ADAL" clId="{4AAC17A5-F126-429E-8027-1E4764722225}" dt="2024-09-22T18:42:13.449" v="1301" actId="2696"/>
        <pc:sldMkLst>
          <pc:docMk/>
          <pc:sldMk cId="0" sldId="257"/>
        </pc:sldMkLst>
        <pc:spChg chg="mod">
          <ac:chgData name="A. Hayward (KG)" userId="8bf2e3ce-65b3-4c28-a04e-41221a8672b2" providerId="ADAL" clId="{4AAC17A5-F126-429E-8027-1E4764722225}" dt="2024-09-12T15:57:12.794" v="332" actId="20577"/>
          <ac:spMkLst>
            <pc:docMk/>
            <pc:sldMk cId="0" sldId="257"/>
            <ac:spMk id="34" creationId="{00000000-0000-0000-0000-000000000000}"/>
          </ac:spMkLst>
        </pc:spChg>
        <pc:spChg chg="del">
          <ac:chgData name="A. Hayward (KG)" userId="8bf2e3ce-65b3-4c28-a04e-41221a8672b2" providerId="ADAL" clId="{4AAC17A5-F126-429E-8027-1E4764722225}" dt="2024-09-12T15:23:23.760" v="0" actId="478"/>
          <ac:spMkLst>
            <pc:docMk/>
            <pc:sldMk cId="0" sldId="257"/>
            <ac:spMk id="35" creationId="{44547B46-BE1F-46A9-915F-FB160A85B3AE}"/>
          </ac:spMkLst>
        </pc:spChg>
        <pc:spChg chg="mod">
          <ac:chgData name="A. Hayward (KG)" userId="8bf2e3ce-65b3-4c28-a04e-41221a8672b2" providerId="ADAL" clId="{4AAC17A5-F126-429E-8027-1E4764722225}" dt="2024-09-22T18:39:54.485" v="1299" actId="2711"/>
          <ac:spMkLst>
            <pc:docMk/>
            <pc:sldMk cId="0" sldId="257"/>
            <ac:spMk id="36" creationId="{9B0B784B-3ECC-443B-9A39-46268DA6195F}"/>
          </ac:spMkLst>
        </pc:spChg>
        <pc:graphicFrameChg chg="add del mod modGraphic">
          <ac:chgData name="A. Hayward (KG)" userId="8bf2e3ce-65b3-4c28-a04e-41221a8672b2" providerId="ADAL" clId="{4AAC17A5-F126-429E-8027-1E4764722225}" dt="2024-09-12T16:14:03.982" v="563" actId="478"/>
          <ac:graphicFrameMkLst>
            <pc:docMk/>
            <pc:sldMk cId="0" sldId="257"/>
            <ac:graphicFrameMk id="38" creationId="{575963B1-DBD7-4382-9050-9AF5E465E4AC}"/>
          </ac:graphicFrameMkLst>
        </pc:graphicFrameChg>
      </pc:sldChg>
      <pc:sldChg chg="addSp delSp modSp">
        <pc:chgData name="A. Hayward (KG)" userId="8bf2e3ce-65b3-4c28-a04e-41221a8672b2" providerId="ADAL" clId="{4AAC17A5-F126-429E-8027-1E4764722225}" dt="2024-09-22T18:44:39.527" v="1327" actId="255"/>
        <pc:sldMkLst>
          <pc:docMk/>
          <pc:sldMk cId="0" sldId="258"/>
        </pc:sldMkLst>
        <pc:spChg chg="mod">
          <ac:chgData name="A. Hayward (KG)" userId="8bf2e3ce-65b3-4c28-a04e-41221a8672b2" providerId="ADAL" clId="{4AAC17A5-F126-429E-8027-1E4764722225}" dt="2024-09-22T18:44:39.527" v="1327" actId="255"/>
          <ac:spMkLst>
            <pc:docMk/>
            <pc:sldMk cId="0" sldId="258"/>
            <ac:spMk id="3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44:29.470" v="1325" actId="6549"/>
          <ac:spMkLst>
            <pc:docMk/>
            <pc:sldMk cId="0" sldId="258"/>
            <ac:spMk id="34" creationId="{A16D369B-5E9E-4DEB-9816-BEF0E0532A2D}"/>
          </ac:spMkLst>
        </pc:spChg>
        <pc:grpChg chg="mod">
          <ac:chgData name="A. Hayward (KG)" userId="8bf2e3ce-65b3-4c28-a04e-41221a8672b2" providerId="ADAL" clId="{4AAC17A5-F126-429E-8027-1E4764722225}" dt="2024-09-22T18:43:33.630" v="1309" actId="1076"/>
          <ac:grpSpMkLst>
            <pc:docMk/>
            <pc:sldMk cId="0" sldId="258"/>
            <ac:grpSpMk id="4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3:33.630" v="1309" actId="1076"/>
          <ac:grpSpMkLst>
            <pc:docMk/>
            <pc:sldMk cId="0" sldId="258"/>
            <ac:grpSpMk id="7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3:33.630" v="1309" actId="1076"/>
          <ac:grpSpMkLst>
            <pc:docMk/>
            <pc:sldMk cId="0" sldId="258"/>
            <ac:grpSpMk id="9" creationId="{00000000-0000-0000-0000-000000000000}"/>
          </ac:grpSpMkLst>
        </pc:grpChg>
        <pc:grpChg chg="del">
          <ac:chgData name="A. Hayward (KG)" userId="8bf2e3ce-65b3-4c28-a04e-41221a8672b2" providerId="ADAL" clId="{4AAC17A5-F126-429E-8027-1E4764722225}" dt="2024-09-22T18:42:43.907" v="1303" actId="478"/>
          <ac:grpSpMkLst>
            <pc:docMk/>
            <pc:sldMk cId="0" sldId="258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3:33.630" v="1309" actId="1076"/>
          <ac:grpSpMkLst>
            <pc:docMk/>
            <pc:sldMk cId="0" sldId="258"/>
            <ac:grpSpMk id="1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3:33.630" v="1309" actId="1076"/>
          <ac:grpSpMkLst>
            <pc:docMk/>
            <pc:sldMk cId="0" sldId="258"/>
            <ac:grpSpMk id="25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3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3:33.630" v="1309" actId="1076"/>
          <ac:picMkLst>
            <pc:docMk/>
            <pc:sldMk cId="0" sldId="258"/>
            <ac:picMk id="33" creationId="{00000000-0000-0000-0000-000000000000}"/>
          </ac:picMkLst>
        </pc:picChg>
        <pc:picChg chg="add mod">
          <ac:chgData name="A. Hayward (KG)" userId="8bf2e3ce-65b3-4c28-a04e-41221a8672b2" providerId="ADAL" clId="{4AAC17A5-F126-429E-8027-1E4764722225}" dt="2024-09-22T18:43:49.698" v="1314" actId="688"/>
          <ac:picMkLst>
            <pc:docMk/>
            <pc:sldMk cId="0" sldId="258"/>
            <ac:picMk id="36" creationId="{09385BF9-29A6-4F5B-BE46-95D7C988E7F3}"/>
          </ac:picMkLst>
        </pc:picChg>
      </pc:sldChg>
      <pc:sldChg chg="addSp delSp modSp del">
        <pc:chgData name="A. Hayward (KG)" userId="8bf2e3ce-65b3-4c28-a04e-41221a8672b2" providerId="ADAL" clId="{4AAC17A5-F126-429E-8027-1E4764722225}" dt="2024-09-22T18:45:04.616" v="1331" actId="2696"/>
        <pc:sldMkLst>
          <pc:docMk/>
          <pc:sldMk cId="0" sldId="259"/>
        </pc:sldMkLst>
        <pc:picChg chg="del">
          <ac:chgData name="A. Hayward (KG)" userId="8bf2e3ce-65b3-4c28-a04e-41221a8672b2" providerId="ADAL" clId="{4AAC17A5-F126-429E-8027-1E4764722225}" dt="2024-09-12T15:23:48.251" v="1" actId="478"/>
          <ac:picMkLst>
            <pc:docMk/>
            <pc:sldMk cId="0" sldId="259"/>
            <ac:picMk id="30" creationId="{BB16A5B6-426A-4C85-B934-3E88888606CB}"/>
          </ac:picMkLst>
        </pc:picChg>
        <pc:picChg chg="add mod">
          <ac:chgData name="A. Hayward (KG)" userId="8bf2e3ce-65b3-4c28-a04e-41221a8672b2" providerId="ADAL" clId="{4AAC17A5-F126-429E-8027-1E4764722225}" dt="2024-09-12T16:12:06.396" v="543" actId="14100"/>
          <ac:picMkLst>
            <pc:docMk/>
            <pc:sldMk cId="0" sldId="259"/>
            <ac:picMk id="31" creationId="{153D1843-0CCD-444F-B8A3-D90143665B77}"/>
          </ac:picMkLst>
        </pc:picChg>
      </pc:sldChg>
      <pc:sldChg chg="addSp delSp modSp setBg">
        <pc:chgData name="A. Hayward (KG)" userId="8bf2e3ce-65b3-4c28-a04e-41221a8672b2" providerId="ADAL" clId="{4AAC17A5-F126-429E-8027-1E4764722225}" dt="2024-09-22T19:17:59.177" v="1540" actId="14100"/>
        <pc:sldMkLst>
          <pc:docMk/>
          <pc:sldMk cId="0" sldId="260"/>
        </pc:sldMkLst>
        <pc:spChg chg="add mod">
          <ac:chgData name="A. Hayward (KG)" userId="8bf2e3ce-65b3-4c28-a04e-41221a8672b2" providerId="ADAL" clId="{4AAC17A5-F126-429E-8027-1E4764722225}" dt="2024-09-22T19:16:52.145" v="1522" actId="14100"/>
          <ac:spMkLst>
            <pc:docMk/>
            <pc:sldMk cId="0" sldId="260"/>
            <ac:spMk id="5" creationId="{6916E116-2DA3-4594-99E0-BC3F7EF6786F}"/>
          </ac:spMkLst>
        </pc:spChg>
        <pc:spChg chg="mod">
          <ac:chgData name="A. Hayward (KG)" userId="8bf2e3ce-65b3-4c28-a04e-41221a8672b2" providerId="ADAL" clId="{4AAC17A5-F126-429E-8027-1E4764722225}" dt="2024-09-22T18:51:16.211" v="1461" actId="255"/>
          <ac:spMkLst>
            <pc:docMk/>
            <pc:sldMk cId="0" sldId="260"/>
            <ac:spMk id="37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48:43.053" v="1350" actId="1076"/>
          <ac:spMkLst>
            <pc:docMk/>
            <pc:sldMk cId="0" sldId="260"/>
            <ac:spMk id="38" creationId="{A139C43F-8D9C-41EB-91D5-16DFB970EEB4}"/>
          </ac:spMkLst>
        </pc:spChg>
        <pc:grpChg chg="mod">
          <ac:chgData name="A. Hayward (KG)" userId="8bf2e3ce-65b3-4c28-a04e-41221a8672b2" providerId="ADAL" clId="{4AAC17A5-F126-429E-8027-1E4764722225}" dt="2024-09-22T19:17:59.177" v="1540" actId="14100"/>
          <ac:grpSpMkLst>
            <pc:docMk/>
            <pc:sldMk cId="0" sldId="260"/>
            <ac:grpSpMk id="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9:17:38.984" v="1534" actId="14100"/>
          <ac:grpSpMkLst>
            <pc:docMk/>
            <pc:sldMk cId="0" sldId="260"/>
            <ac:grpSpMk id="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7:23.815" v="1341" actId="207"/>
          <ac:grpSpMkLst>
            <pc:docMk/>
            <pc:sldMk cId="0" sldId="260"/>
            <ac:grpSpMk id="21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7:23.815" v="1341" actId="207"/>
          <ac:grpSpMkLst>
            <pc:docMk/>
            <pc:sldMk cId="0" sldId="260"/>
            <ac:grpSpMk id="28" creationId="{00000000-0000-0000-0000-000000000000}"/>
          </ac:grpSpMkLst>
        </pc:grpChg>
        <pc:picChg chg="add mod">
          <ac:chgData name="A. Hayward (KG)" userId="8bf2e3ce-65b3-4c28-a04e-41221a8672b2" providerId="ADAL" clId="{4AAC17A5-F126-429E-8027-1E4764722225}" dt="2024-09-22T19:17:55.898" v="1539" actId="14100"/>
          <ac:picMkLst>
            <pc:docMk/>
            <pc:sldMk cId="0" sldId="260"/>
            <ac:picMk id="6" creationId="{E7BBE162-24C7-4581-86D3-B39D621788D6}"/>
          </ac:picMkLst>
        </pc:picChg>
        <pc:picChg chg="mod">
          <ac:chgData name="A. Hayward (KG)" userId="8bf2e3ce-65b3-4c28-a04e-41221a8672b2" providerId="ADAL" clId="{4AAC17A5-F126-429E-8027-1E4764722225}" dt="2024-09-22T18:51:10.693" v="1460" actId="1076"/>
          <ac:picMkLst>
            <pc:docMk/>
            <pc:sldMk cId="0" sldId="260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1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2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7:23.815" v="1341" actId="207"/>
          <ac:picMkLst>
            <pc:docMk/>
            <pc:sldMk cId="0" sldId="260"/>
            <ac:picMk id="36" creationId="{00000000-0000-0000-0000-000000000000}"/>
          </ac:picMkLst>
        </pc:picChg>
        <pc:picChg chg="del mod">
          <ac:chgData name="A. Hayward (KG)" userId="8bf2e3ce-65b3-4c28-a04e-41221a8672b2" providerId="ADAL" clId="{4AAC17A5-F126-429E-8027-1E4764722225}" dt="2024-09-22T19:16:19.353" v="1520" actId="478"/>
          <ac:picMkLst>
            <pc:docMk/>
            <pc:sldMk cId="0" sldId="260"/>
            <ac:picMk id="39" creationId="{B8EC36B0-7118-454C-987E-9F02D4ACBDF0}"/>
          </ac:picMkLst>
        </pc:picChg>
        <pc:picChg chg="mod">
          <ac:chgData name="A. Hayward (KG)" userId="8bf2e3ce-65b3-4c28-a04e-41221a8672b2" providerId="ADAL" clId="{4AAC17A5-F126-429E-8027-1E4764722225}" dt="2024-09-22T19:17:32.264" v="1531" actId="1076"/>
          <ac:picMkLst>
            <pc:docMk/>
            <pc:sldMk cId="0" sldId="260"/>
            <ac:picMk id="40" creationId="{03813BE7-BFC1-4D17-A4E8-96B4C13ED793}"/>
          </ac:picMkLst>
        </pc:picChg>
      </pc:sldChg>
      <pc:sldChg chg="addSp delSp modSp add del">
        <pc:chgData name="A. Hayward (KG)" userId="8bf2e3ce-65b3-4c28-a04e-41221a8672b2" providerId="ADAL" clId="{4AAC17A5-F126-429E-8027-1E4764722225}" dt="2024-09-22T18:59:26.237" v="1503" actId="1076"/>
        <pc:sldMkLst>
          <pc:docMk/>
          <pc:sldMk cId="0" sldId="261"/>
        </pc:sldMkLst>
        <pc:spChg chg="mod">
          <ac:chgData name="A. Hayward (KG)" userId="8bf2e3ce-65b3-4c28-a04e-41221a8672b2" providerId="ADAL" clId="{4AAC17A5-F126-429E-8027-1E4764722225}" dt="2024-09-12T16:17:48.317" v="796" actId="313"/>
          <ac:spMkLst>
            <pc:docMk/>
            <pc:sldMk cId="0" sldId="261"/>
            <ac:spMk id="39" creationId="{7C251C99-CA9B-4312-B020-476A5758A439}"/>
          </ac:spMkLst>
        </pc:spChg>
        <pc:grpChg chg="del">
          <ac:chgData name="A. Hayward (KG)" userId="8bf2e3ce-65b3-4c28-a04e-41221a8672b2" providerId="ADAL" clId="{4AAC17A5-F126-429E-8027-1E4764722225}" dt="2024-09-22T18:58:26.650" v="1499" actId="478"/>
          <ac:grpSpMkLst>
            <pc:docMk/>
            <pc:sldMk cId="0" sldId="261"/>
            <ac:grpSpMk id="7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57:46.846" v="1496" actId="14100"/>
          <ac:grpSpMkLst>
            <pc:docMk/>
            <pc:sldMk cId="0" sldId="261"/>
            <ac:grpSpMk id="9" creationId="{00000000-0000-0000-0000-000000000000}"/>
          </ac:grpSpMkLst>
        </pc:grpChg>
        <pc:grpChg chg="del">
          <ac:chgData name="A. Hayward (KG)" userId="8bf2e3ce-65b3-4c28-a04e-41221a8672b2" providerId="ADAL" clId="{4AAC17A5-F126-429E-8027-1E4764722225}" dt="2024-09-22T18:56:20.301" v="1488" actId="478"/>
          <ac:grpSpMkLst>
            <pc:docMk/>
            <pc:sldMk cId="0" sldId="261"/>
            <ac:grpSpMk id="12" creationId="{00000000-0000-0000-0000-000000000000}"/>
          </ac:grpSpMkLst>
        </pc:grpChg>
        <pc:picChg chg="add mod">
          <ac:chgData name="A. Hayward (KG)" userId="8bf2e3ce-65b3-4c28-a04e-41221a8672b2" providerId="ADAL" clId="{4AAC17A5-F126-429E-8027-1E4764722225}" dt="2024-09-22T18:59:26.237" v="1503" actId="1076"/>
          <ac:picMkLst>
            <pc:docMk/>
            <pc:sldMk cId="0" sldId="261"/>
            <ac:picMk id="15" creationId="{F54AA7E4-3DD5-411C-ADB6-C75C70384C03}"/>
          </ac:picMkLst>
        </pc:picChg>
      </pc:sldChg>
      <pc:sldChg chg="add del">
        <pc:chgData name="A. Hayward (KG)" userId="8bf2e3ce-65b3-4c28-a04e-41221a8672b2" providerId="ADAL" clId="{4AAC17A5-F126-429E-8027-1E4764722225}" dt="2024-09-22T18:45:34.439" v="1333"/>
        <pc:sldMkLst>
          <pc:docMk/>
          <pc:sldMk cId="0" sldId="265"/>
        </pc:sldMkLst>
      </pc:sldChg>
      <pc:sldChg chg="addSp delSp modSp setBg">
        <pc:chgData name="A. Hayward (KG)" userId="8bf2e3ce-65b3-4c28-a04e-41221a8672b2" providerId="ADAL" clId="{4AAC17A5-F126-429E-8027-1E4764722225}" dt="2024-09-22T19:16:10.145" v="1519" actId="1076"/>
        <pc:sldMkLst>
          <pc:docMk/>
          <pc:sldMk cId="3095644450" sldId="267"/>
        </pc:sldMkLst>
        <pc:spChg chg="mod">
          <ac:chgData name="A. Hayward (KG)" userId="8bf2e3ce-65b3-4c28-a04e-41221a8672b2" providerId="ADAL" clId="{4AAC17A5-F126-429E-8027-1E4764722225}" dt="2024-09-22T18:48:08.460" v="1344" actId="207"/>
          <ac:spMkLst>
            <pc:docMk/>
            <pc:sldMk cId="3095644450" sldId="267"/>
            <ac:spMk id="37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22T18:50:34.326" v="1459" actId="20577"/>
          <ac:spMkLst>
            <pc:docMk/>
            <pc:sldMk cId="3095644450" sldId="267"/>
            <ac:spMk id="38" creationId="{A139C43F-8D9C-41EB-91D5-16DFB970EEB4}"/>
          </ac:spMkLst>
        </pc:spChg>
        <pc:grpChg chg="mod">
          <ac:chgData name="A. Hayward (KG)" userId="8bf2e3ce-65b3-4c28-a04e-41221a8672b2" providerId="ADAL" clId="{4AAC17A5-F126-429E-8027-1E4764722225}" dt="2024-09-22T18:48:08.460" v="1344" actId="207"/>
          <ac:grpSpMkLst>
            <pc:docMk/>
            <pc:sldMk cId="3095644450" sldId="267"/>
            <ac:grpSpMk id="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9:16:00.361" v="1515" actId="1076"/>
          <ac:grpSpMkLst>
            <pc:docMk/>
            <pc:sldMk cId="3095644450" sldId="267"/>
            <ac:grpSpMk id="8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8:08.460" v="1344" actId="207"/>
          <ac:grpSpMkLst>
            <pc:docMk/>
            <pc:sldMk cId="3095644450" sldId="267"/>
            <ac:grpSpMk id="21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8:08.460" v="1344" actId="207"/>
          <ac:grpSpMkLst>
            <pc:docMk/>
            <pc:sldMk cId="3095644450" sldId="267"/>
            <ac:grpSpMk id="28" creationId="{00000000-0000-0000-0000-000000000000}"/>
          </ac:grpSpMkLst>
        </pc:grpChg>
        <pc:picChg chg="add mod">
          <ac:chgData name="A. Hayward (KG)" userId="8bf2e3ce-65b3-4c28-a04e-41221a8672b2" providerId="ADAL" clId="{4AAC17A5-F126-429E-8027-1E4764722225}" dt="2024-09-22T19:16:10.145" v="1519" actId="1076"/>
          <ac:picMkLst>
            <pc:docMk/>
            <pc:sldMk cId="3095644450" sldId="267"/>
            <ac:picMk id="5" creationId="{2625F93F-0ECC-4286-ABB0-D54E181593E4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1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1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1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1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1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1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2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3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8:08.460" v="1344" actId="207"/>
          <ac:picMkLst>
            <pc:docMk/>
            <pc:sldMk cId="3095644450" sldId="267"/>
            <ac:picMk id="39" creationId="{B8EC36B0-7118-454C-987E-9F02D4ACBDF0}"/>
          </ac:picMkLst>
        </pc:picChg>
        <pc:picChg chg="del mod">
          <ac:chgData name="A. Hayward (KG)" userId="8bf2e3ce-65b3-4c28-a04e-41221a8672b2" providerId="ADAL" clId="{4AAC17A5-F126-429E-8027-1E4764722225}" dt="2024-09-22T19:14:57.075" v="1510" actId="478"/>
          <ac:picMkLst>
            <pc:docMk/>
            <pc:sldMk cId="3095644450" sldId="267"/>
            <ac:picMk id="40" creationId="{03813BE7-BFC1-4D17-A4E8-96B4C13ED793}"/>
          </ac:picMkLst>
        </pc:picChg>
      </pc:sldChg>
      <pc:sldChg chg="modSp">
        <pc:chgData name="A. Hayward (KG)" userId="8bf2e3ce-65b3-4c28-a04e-41221a8672b2" providerId="ADAL" clId="{4AAC17A5-F126-429E-8027-1E4764722225}" dt="2024-09-22T18:52:25.557" v="1467" actId="1076"/>
        <pc:sldMkLst>
          <pc:docMk/>
          <pc:sldMk cId="1136928365" sldId="268"/>
        </pc:sldMkLst>
        <pc:spChg chg="mod">
          <ac:chgData name="A. Hayward (KG)" userId="8bf2e3ce-65b3-4c28-a04e-41221a8672b2" providerId="ADAL" clId="{4AAC17A5-F126-429E-8027-1E4764722225}" dt="2024-09-22T18:45:49.230" v="1334" actId="207"/>
          <ac:spMkLst>
            <pc:docMk/>
            <pc:sldMk cId="1136928365" sldId="268"/>
            <ac:spMk id="2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45:49.230" v="1334" actId="207"/>
          <ac:grpSpMkLst>
            <pc:docMk/>
            <pc:sldMk cId="1136928365" sldId="268"/>
            <ac:grpSpMk id="1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5:49.230" v="1334" actId="207"/>
          <ac:grpSpMkLst>
            <pc:docMk/>
            <pc:sldMk cId="1136928365" sldId="268"/>
            <ac:grpSpMk id="17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2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2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49.230" v="1334" actId="207"/>
          <ac:picMkLst>
            <pc:docMk/>
            <pc:sldMk cId="1136928365" sldId="268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52:25.557" v="1467" actId="1076"/>
          <ac:picMkLst>
            <pc:docMk/>
            <pc:sldMk cId="1136928365" sldId="268"/>
            <ac:picMk id="27" creationId="{E2069919-2A31-47A9-AD88-F1BE0FF35DFB}"/>
          </ac:picMkLst>
        </pc:picChg>
        <pc:picChg chg="mod">
          <ac:chgData name="A. Hayward (KG)" userId="8bf2e3ce-65b3-4c28-a04e-41221a8672b2" providerId="ADAL" clId="{4AAC17A5-F126-429E-8027-1E4764722225}" dt="2024-09-22T18:52:21.043" v="1466" actId="1076"/>
          <ac:picMkLst>
            <pc:docMk/>
            <pc:sldMk cId="1136928365" sldId="268"/>
            <ac:picMk id="29" creationId="{CEE1C363-12A0-490F-B7A0-4C7BBCBE72BA}"/>
          </ac:picMkLst>
        </pc:picChg>
      </pc:sldChg>
      <pc:sldChg chg="del">
        <pc:chgData name="A. Hayward (KG)" userId="8bf2e3ce-65b3-4c28-a04e-41221a8672b2" providerId="ADAL" clId="{4AAC17A5-F126-429E-8027-1E4764722225}" dt="2024-09-22T18:42:18.574" v="1302" actId="2696"/>
        <pc:sldMkLst>
          <pc:docMk/>
          <pc:sldMk cId="1353616476" sldId="270"/>
        </pc:sldMkLst>
      </pc:sldChg>
      <pc:sldChg chg="addSp delSp modSp add del">
        <pc:chgData name="A. Hayward (KG)" userId="8bf2e3ce-65b3-4c28-a04e-41221a8672b2" providerId="ADAL" clId="{4AAC17A5-F126-429E-8027-1E4764722225}" dt="2024-09-22T18:56:10.047" v="1487" actId="166"/>
        <pc:sldMkLst>
          <pc:docMk/>
          <pc:sldMk cId="0" sldId="272"/>
        </pc:sldMkLst>
        <pc:spChg chg="mod">
          <ac:chgData name="A. Hayward (KG)" userId="8bf2e3ce-65b3-4c28-a04e-41221a8672b2" providerId="ADAL" clId="{4AAC17A5-F126-429E-8027-1E4764722225}" dt="2024-09-12T16:26:51.462" v="1248" actId="1076"/>
          <ac:spMkLst>
            <pc:docMk/>
            <pc:sldMk cId="0" sldId="272"/>
            <ac:spMk id="3" creationId="{00000000-0000-0000-0000-000000000000}"/>
          </ac:spMkLst>
        </pc:spChg>
        <pc:spChg chg="mod">
          <ac:chgData name="A. Hayward (KG)" userId="8bf2e3ce-65b3-4c28-a04e-41221a8672b2" providerId="ADAL" clId="{4AAC17A5-F126-429E-8027-1E4764722225}" dt="2024-09-12T16:26:55.900" v="1249" actId="1076"/>
          <ac:spMkLst>
            <pc:docMk/>
            <pc:sldMk cId="0" sldId="272"/>
            <ac:spMk id="39" creationId="{44F415BB-1997-4D60-954E-71B9A85747BE}"/>
          </ac:spMkLst>
        </pc:spChg>
        <pc:grpChg chg="mod">
          <ac:chgData name="A. Hayward (KG)" userId="8bf2e3ce-65b3-4c28-a04e-41221a8672b2" providerId="ADAL" clId="{4AAC17A5-F126-429E-8027-1E4764722225}" dt="2024-09-22T18:53:14.962" v="1470" actId="14100"/>
          <ac:grpSpMkLst>
            <pc:docMk/>
            <pc:sldMk cId="0" sldId="272"/>
            <ac:grpSpMk id="4" creationId="{00000000-0000-0000-0000-000000000000}"/>
          </ac:grpSpMkLst>
        </pc:grpChg>
        <pc:grpChg chg="del mod">
          <ac:chgData name="A. Hayward (KG)" userId="8bf2e3ce-65b3-4c28-a04e-41221a8672b2" providerId="ADAL" clId="{4AAC17A5-F126-429E-8027-1E4764722225}" dt="2024-09-22T18:53:11.677" v="1469" actId="478"/>
          <ac:grpSpMkLst>
            <pc:docMk/>
            <pc:sldMk cId="0" sldId="272"/>
            <ac:grpSpMk id="7" creationId="{00000000-0000-0000-0000-000000000000}"/>
          </ac:grpSpMkLst>
        </pc:grpChg>
        <pc:grpChg chg="del">
          <ac:chgData name="A. Hayward (KG)" userId="8bf2e3ce-65b3-4c28-a04e-41221a8672b2" providerId="ADAL" clId="{4AAC17A5-F126-429E-8027-1E4764722225}" dt="2024-09-22T18:54:13.548" v="1480" actId="478"/>
          <ac:grpSpMkLst>
            <pc:docMk/>
            <pc:sldMk cId="0" sldId="272"/>
            <ac:grpSpMk id="12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12T16:26:47.135" v="1247" actId="1076"/>
          <ac:picMkLst>
            <pc:docMk/>
            <pc:sldMk cId="0" sldId="272"/>
            <ac:picMk id="2" creationId="{00000000-0000-0000-0000-000000000000}"/>
          </ac:picMkLst>
        </pc:picChg>
        <pc:picChg chg="add mod ord">
          <ac:chgData name="A. Hayward (KG)" userId="8bf2e3ce-65b3-4c28-a04e-41221a8672b2" providerId="ADAL" clId="{4AAC17A5-F126-429E-8027-1E4764722225}" dt="2024-09-22T18:56:10.047" v="1487" actId="166"/>
          <ac:picMkLst>
            <pc:docMk/>
            <pc:sldMk cId="0" sldId="272"/>
            <ac:picMk id="41" creationId="{80F85612-5801-40ED-83E3-5A96948F49CC}"/>
          </ac:picMkLst>
        </pc:picChg>
        <pc:picChg chg="add mod">
          <ac:chgData name="A. Hayward (KG)" userId="8bf2e3ce-65b3-4c28-a04e-41221a8672b2" providerId="ADAL" clId="{4AAC17A5-F126-429E-8027-1E4764722225}" dt="2024-09-22T18:55:48.575" v="1486" actId="14100"/>
          <ac:picMkLst>
            <pc:docMk/>
            <pc:sldMk cId="0" sldId="272"/>
            <ac:picMk id="42" creationId="{776BA6E3-6F81-48C8-B27F-D01077BE9B29}"/>
          </ac:picMkLst>
        </pc:picChg>
      </pc:sldChg>
      <pc:sldChg chg="addSp modSp add del">
        <pc:chgData name="A. Hayward (KG)" userId="8bf2e3ce-65b3-4c28-a04e-41221a8672b2" providerId="ADAL" clId="{4AAC17A5-F126-429E-8027-1E4764722225}" dt="2024-09-22T19:19:12.115" v="1541"/>
        <pc:sldMkLst>
          <pc:docMk/>
          <pc:sldMk cId="0" sldId="273"/>
        </pc:sldMkLst>
        <pc:spChg chg="mod">
          <ac:chgData name="A. Hayward (KG)" userId="8bf2e3ce-65b3-4c28-a04e-41221a8672b2" providerId="ADAL" clId="{4AAC17A5-F126-429E-8027-1E4764722225}" dt="2024-09-12T16:20:10.275" v="891" actId="255"/>
          <ac:spMkLst>
            <pc:docMk/>
            <pc:sldMk cId="0" sldId="273"/>
            <ac:spMk id="27" creationId="{5B247957-E2BB-493A-AB1D-289FE8579A08}"/>
          </ac:spMkLst>
        </pc:spChg>
        <pc:picChg chg="add">
          <ac:chgData name="A. Hayward (KG)" userId="8bf2e3ce-65b3-4c28-a04e-41221a8672b2" providerId="ADAL" clId="{4AAC17A5-F126-429E-8027-1E4764722225}" dt="2024-09-22T19:19:12.115" v="1541"/>
          <ac:picMkLst>
            <pc:docMk/>
            <pc:sldMk cId="0" sldId="273"/>
            <ac:picMk id="28" creationId="{ACB1238E-DBB1-4659-BB5D-D251863B2544}"/>
          </ac:picMkLst>
        </pc:picChg>
      </pc:sldChg>
      <pc:sldChg chg="addSp delSp modSp add del">
        <pc:chgData name="A. Hayward (KG)" userId="8bf2e3ce-65b3-4c28-a04e-41221a8672b2" providerId="ADAL" clId="{4AAC17A5-F126-429E-8027-1E4764722225}" dt="2024-09-22T19:14:45.352" v="1509" actId="14100"/>
        <pc:sldMkLst>
          <pc:docMk/>
          <pc:sldMk cId="0" sldId="274"/>
        </pc:sldMkLst>
        <pc:grpChg chg="del">
          <ac:chgData name="A. Hayward (KG)" userId="8bf2e3ce-65b3-4c28-a04e-41221a8672b2" providerId="ADAL" clId="{4AAC17A5-F126-429E-8027-1E4764722225}" dt="2024-09-22T19:13:29.735" v="1505" actId="478"/>
          <ac:grpSpMkLst>
            <pc:docMk/>
            <pc:sldMk cId="0" sldId="274"/>
            <ac:grpSpMk id="5" creationId="{00000000-0000-0000-0000-000000000000}"/>
          </ac:grpSpMkLst>
        </pc:grpChg>
        <pc:grpChg chg="del">
          <ac:chgData name="A. Hayward (KG)" userId="8bf2e3ce-65b3-4c28-a04e-41221a8672b2" providerId="ADAL" clId="{4AAC17A5-F126-429E-8027-1E4764722225}" dt="2024-09-22T19:13:27.930" v="1504" actId="478"/>
          <ac:grpSpMkLst>
            <pc:docMk/>
            <pc:sldMk cId="0" sldId="274"/>
            <ac:grpSpMk id="12" creationId="{00000000-0000-0000-0000-000000000000}"/>
          </ac:grpSpMkLst>
        </pc:grpChg>
        <pc:picChg chg="add mod">
          <ac:chgData name="A. Hayward (KG)" userId="8bf2e3ce-65b3-4c28-a04e-41221a8672b2" providerId="ADAL" clId="{4AAC17A5-F126-429E-8027-1E4764722225}" dt="2024-09-22T19:14:45.352" v="1509" actId="14100"/>
          <ac:picMkLst>
            <pc:docMk/>
            <pc:sldMk cId="0" sldId="274"/>
            <ac:picMk id="15" creationId="{9784584F-61AE-44E8-91AD-87DF07451741}"/>
          </ac:picMkLst>
        </pc:picChg>
      </pc:sldChg>
      <pc:sldChg chg="del">
        <pc:chgData name="A. Hayward (KG)" userId="8bf2e3ce-65b3-4c28-a04e-41221a8672b2" providerId="ADAL" clId="{4AAC17A5-F126-429E-8027-1E4764722225}" dt="2024-09-22T18:44:58.103" v="1329" actId="2696"/>
        <pc:sldMkLst>
          <pc:docMk/>
          <pc:sldMk cId="3824514324" sldId="275"/>
        </pc:sldMkLst>
      </pc:sldChg>
      <pc:sldChg chg="modSp">
        <pc:chgData name="A. Hayward (KG)" userId="8bf2e3ce-65b3-4c28-a04e-41221a8672b2" providerId="ADAL" clId="{4AAC17A5-F126-429E-8027-1E4764722225}" dt="2024-09-22T18:52:03.823" v="1463" actId="14100"/>
        <pc:sldMkLst>
          <pc:docMk/>
          <pc:sldMk cId="4056283064" sldId="277"/>
        </pc:sldMkLst>
        <pc:spChg chg="mod">
          <ac:chgData name="A. Hayward (KG)" userId="8bf2e3ce-65b3-4c28-a04e-41221a8672b2" providerId="ADAL" clId="{4AAC17A5-F126-429E-8027-1E4764722225}" dt="2024-09-22T18:45:15.269" v="1332" actId="207"/>
          <ac:spMkLst>
            <pc:docMk/>
            <pc:sldMk cId="4056283064" sldId="277"/>
            <ac:spMk id="2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45:15.269" v="1332" actId="207"/>
          <ac:grpSpMkLst>
            <pc:docMk/>
            <pc:sldMk cId="4056283064" sldId="277"/>
            <ac:grpSpMk id="10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5:15.269" v="1332" actId="207"/>
          <ac:grpSpMkLst>
            <pc:docMk/>
            <pc:sldMk cId="4056283064" sldId="277"/>
            <ac:grpSpMk id="17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2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2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5:15.269" v="1332" actId="207"/>
          <ac:picMkLst>
            <pc:docMk/>
            <pc:sldMk cId="4056283064" sldId="277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52:03.823" v="1463" actId="14100"/>
          <ac:picMkLst>
            <pc:docMk/>
            <pc:sldMk cId="4056283064" sldId="277"/>
            <ac:picMk id="30" creationId="{5DBE74E0-7F8F-4B5E-A448-9BDF25B7F6D3}"/>
          </ac:picMkLst>
        </pc:picChg>
      </pc:sldChg>
      <pc:sldChg chg="del">
        <pc:chgData name="A. Hayward (KG)" userId="8bf2e3ce-65b3-4c28-a04e-41221a8672b2" providerId="ADAL" clId="{4AAC17A5-F126-429E-8027-1E4764722225}" dt="2024-09-22T18:44:59.863" v="1330" actId="2696"/>
        <pc:sldMkLst>
          <pc:docMk/>
          <pc:sldMk cId="3750589002" sldId="278"/>
        </pc:sldMkLst>
      </pc:sldChg>
      <pc:sldChg chg="addSp delSp modSp add">
        <pc:chgData name="A. Hayward (KG)" userId="8bf2e3ce-65b3-4c28-a04e-41221a8672b2" providerId="ADAL" clId="{4AAC17A5-F126-429E-8027-1E4764722225}" dt="2024-09-22T18:46:03.112" v="1335" actId="207"/>
        <pc:sldMkLst>
          <pc:docMk/>
          <pc:sldMk cId="2337248659" sldId="279"/>
        </pc:sldMkLst>
        <pc:spChg chg="mod">
          <ac:chgData name="A. Hayward (KG)" userId="8bf2e3ce-65b3-4c28-a04e-41221a8672b2" providerId="ADAL" clId="{4AAC17A5-F126-429E-8027-1E4764722225}" dt="2024-09-22T18:46:03.112" v="1335" actId="207"/>
          <ac:spMkLst>
            <pc:docMk/>
            <pc:sldMk cId="2337248659" sldId="279"/>
            <ac:spMk id="29" creationId="{00000000-0000-0000-0000-000000000000}"/>
          </ac:spMkLst>
        </pc:spChg>
        <pc:grpChg chg="mod">
          <ac:chgData name="A. Hayward (KG)" userId="8bf2e3ce-65b3-4c28-a04e-41221a8672b2" providerId="ADAL" clId="{4AAC17A5-F126-429E-8027-1E4764722225}" dt="2024-09-22T18:46:03.112" v="1335" actId="207"/>
          <ac:grpSpMkLst>
            <pc:docMk/>
            <pc:sldMk cId="2337248659" sldId="279"/>
            <ac:grpSpMk id="12" creationId="{00000000-0000-0000-0000-000000000000}"/>
          </ac:grpSpMkLst>
        </pc:grpChg>
        <pc:grpChg chg="mod">
          <ac:chgData name="A. Hayward (KG)" userId="8bf2e3ce-65b3-4c28-a04e-41221a8672b2" providerId="ADAL" clId="{4AAC17A5-F126-429E-8027-1E4764722225}" dt="2024-09-22T18:46:03.112" v="1335" actId="207"/>
          <ac:grpSpMkLst>
            <pc:docMk/>
            <pc:sldMk cId="2337248659" sldId="279"/>
            <ac:grpSpMk id="19" creationId="{00000000-0000-0000-0000-000000000000}"/>
          </ac:grpSpMkLst>
        </pc:grp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2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3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4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5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8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9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10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11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26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27" creationId="{00000000-0000-0000-0000-000000000000}"/>
          </ac:picMkLst>
        </pc:picChg>
        <pc:picChg chg="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28" creationId="{00000000-0000-0000-0000-000000000000}"/>
          </ac:picMkLst>
        </pc:picChg>
        <pc:picChg chg="add mod">
          <ac:chgData name="A. Hayward (KG)" userId="8bf2e3ce-65b3-4c28-a04e-41221a8672b2" providerId="ADAL" clId="{4AAC17A5-F126-429E-8027-1E4764722225}" dt="2024-09-22T18:46:03.112" v="1335" actId="207"/>
          <ac:picMkLst>
            <pc:docMk/>
            <pc:sldMk cId="2337248659" sldId="279"/>
            <ac:picMk id="30" creationId="{A217DBD3-C657-4454-9DD1-BAFF6EFA5255}"/>
          </ac:picMkLst>
        </pc:picChg>
        <pc:picChg chg="del">
          <ac:chgData name="A. Hayward (KG)" userId="8bf2e3ce-65b3-4c28-a04e-41221a8672b2" providerId="ADAL" clId="{4AAC17A5-F126-429E-8027-1E4764722225}" dt="2024-09-12T16:13:46.825" v="561" actId="478"/>
          <ac:picMkLst>
            <pc:docMk/>
            <pc:sldMk cId="2337248659" sldId="279"/>
            <ac:picMk id="31" creationId="{153D1843-0CCD-444F-B8A3-D90143665B77}"/>
          </ac:picMkLst>
        </pc:picChg>
      </pc:sldChg>
      <pc:sldChg chg="modSp add setBg">
        <pc:chgData name="A. Hayward (KG)" userId="8bf2e3ce-65b3-4c28-a04e-41221a8672b2" providerId="ADAL" clId="{4AAC17A5-F126-429E-8027-1E4764722225}" dt="2024-09-22T18:39:34.555" v="1298" actId="14100"/>
        <pc:sldMkLst>
          <pc:docMk/>
          <pc:sldMk cId="0" sldId="280"/>
        </pc:sldMkLst>
        <pc:spChg chg="mod">
          <ac:chgData name="A. Hayward (KG)" userId="8bf2e3ce-65b3-4c28-a04e-41221a8672b2" providerId="ADAL" clId="{4AAC17A5-F126-429E-8027-1E4764722225}" dt="2024-09-22T18:39:26.515" v="1297" actId="20577"/>
          <ac:spMkLst>
            <pc:docMk/>
            <pc:sldMk cId="0" sldId="280"/>
            <ac:spMk id="50" creationId="{00000000-0000-0000-0000-000000000000}"/>
          </ac:spMkLst>
        </pc:spChg>
        <pc:picChg chg="mod">
          <ac:chgData name="A. Hayward (KG)" userId="8bf2e3ce-65b3-4c28-a04e-41221a8672b2" providerId="ADAL" clId="{4AAC17A5-F126-429E-8027-1E4764722225}" dt="2024-09-22T18:39:34.555" v="1298" actId="14100"/>
          <ac:picMkLst>
            <pc:docMk/>
            <pc:sldMk cId="0" sldId="280"/>
            <ac:picMk id="4" creationId="{00000000-0000-0000-0000-000000000000}"/>
          </ac:picMkLst>
        </pc:picChg>
      </pc:sldChg>
      <pc:sldChg chg="modSp add">
        <pc:chgData name="A. Hayward (KG)" userId="8bf2e3ce-65b3-4c28-a04e-41221a8672b2" providerId="ADAL" clId="{4AAC17A5-F126-429E-8027-1E4764722225}" dt="2024-09-22T19:23:33.331" v="1543" actId="20577"/>
        <pc:sldMkLst>
          <pc:docMk/>
          <pc:sldMk cId="0" sldId="281"/>
        </pc:sldMkLst>
        <pc:spChg chg="mod">
          <ac:chgData name="A. Hayward (KG)" userId="8bf2e3ce-65b3-4c28-a04e-41221a8672b2" providerId="ADAL" clId="{4AAC17A5-F126-429E-8027-1E4764722225}" dt="2024-09-22T19:23:33.331" v="1543" actId="20577"/>
          <ac:spMkLst>
            <pc:docMk/>
            <pc:sldMk cId="0" sldId="281"/>
            <ac:spMk id="35" creationId="{9D55F173-3443-4750-B98E-5C47FD1AAE4D}"/>
          </ac:spMkLst>
        </pc:spChg>
      </pc:sldChg>
      <pc:sldChg chg="add">
        <pc:chgData name="A. Hayward (KG)" userId="8bf2e3ce-65b3-4c28-a04e-41221a8672b2" providerId="ADAL" clId="{4AAC17A5-F126-429E-8027-1E4764722225}" dt="2024-09-22T18:42:10.756" v="1300"/>
        <pc:sldMkLst>
          <pc:docMk/>
          <pc:sldMk cId="3012292798" sldId="28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18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svg"/><Relationship Id="rId5" Type="http://schemas.openxmlformats.org/officeDocument/2006/relationships/image" Target="../media/image4.sv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9.svg"/><Relationship Id="rId14" Type="http://schemas.openxmlformats.org/officeDocument/2006/relationships/image" Target="../media/image2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svg"/><Relationship Id="rId7" Type="http://schemas.openxmlformats.org/officeDocument/2006/relationships/image" Target="../media/image2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2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3" Type="http://schemas.openxmlformats.org/officeDocument/2006/relationships/image" Target="../media/image36.JPG"/><Relationship Id="rId3" Type="http://schemas.openxmlformats.org/officeDocument/2006/relationships/image" Target="../media/image26.sv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8.svg"/><Relationship Id="rId7" Type="http://schemas.openxmlformats.org/officeDocument/2006/relationships/image" Target="../media/image19.svg"/><Relationship Id="rId12" Type="http://schemas.openxmlformats.org/officeDocument/2006/relationships/image" Target="../media/image4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39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2.svg"/><Relationship Id="rId7" Type="http://schemas.openxmlformats.org/officeDocument/2006/relationships/image" Target="../media/image44.svg"/><Relationship Id="rId12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svg"/><Relationship Id="rId5" Type="http://schemas.openxmlformats.org/officeDocument/2006/relationships/image" Target="../media/image43.sv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45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47.png"/><Relationship Id="rId3" Type="http://schemas.openxmlformats.org/officeDocument/2006/relationships/image" Target="../media/image42.svg"/><Relationship Id="rId7" Type="http://schemas.openxmlformats.org/officeDocument/2006/relationships/image" Target="../media/image44.svg"/><Relationship Id="rId12" Type="http://schemas.openxmlformats.org/officeDocument/2006/relationships/image" Target="../media/image4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svg"/><Relationship Id="rId5" Type="http://schemas.openxmlformats.org/officeDocument/2006/relationships/image" Target="../media/image43.sv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4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svg"/><Relationship Id="rId3" Type="http://schemas.openxmlformats.org/officeDocument/2006/relationships/image" Target="../media/image26.svg"/><Relationship Id="rId7" Type="http://schemas.openxmlformats.org/officeDocument/2006/relationships/image" Target="../media/image48.svg"/><Relationship Id="rId12" Type="http://schemas.openxmlformats.org/officeDocument/2006/relationships/image" Target="../media/image34.png"/><Relationship Id="rId2" Type="http://schemas.openxmlformats.org/officeDocument/2006/relationships/image" Target="../media/image25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45.svg"/><Relationship Id="rId5" Type="http://schemas.openxmlformats.org/officeDocument/2006/relationships/image" Target="../media/image42.svg"/><Relationship Id="rId15" Type="http://schemas.openxmlformats.org/officeDocument/2006/relationships/image" Target="../media/image50.svg"/><Relationship Id="rId10" Type="http://schemas.openxmlformats.org/officeDocument/2006/relationships/image" Target="../media/image32.png"/><Relationship Id="rId4" Type="http://schemas.openxmlformats.org/officeDocument/2006/relationships/image" Target="../media/image41.png"/><Relationship Id="rId9" Type="http://schemas.openxmlformats.org/officeDocument/2006/relationships/image" Target="../media/image44.svg"/><Relationship Id="rId1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4.svg"/><Relationship Id="rId5" Type="http://schemas.openxmlformats.org/officeDocument/2006/relationships/image" Target="../media/image38.svg"/><Relationship Id="rId10" Type="http://schemas.openxmlformats.org/officeDocument/2006/relationships/image" Target="../media/image13.png"/><Relationship Id="rId4" Type="http://schemas.openxmlformats.org/officeDocument/2006/relationships/image" Target="../media/image37.png"/><Relationship Id="rId9" Type="http://schemas.openxmlformats.org/officeDocument/2006/relationships/image" Target="../media/image23.svg"/><Relationship Id="rId14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4.svg"/><Relationship Id="rId5" Type="http://schemas.openxmlformats.org/officeDocument/2006/relationships/image" Target="../media/image38.svg"/><Relationship Id="rId15" Type="http://schemas.openxmlformats.org/officeDocument/2006/relationships/image" Target="../media/image54.JPG"/><Relationship Id="rId10" Type="http://schemas.openxmlformats.org/officeDocument/2006/relationships/image" Target="../media/image13.png"/><Relationship Id="rId4" Type="http://schemas.openxmlformats.org/officeDocument/2006/relationships/image" Target="../media/image37.png"/><Relationship Id="rId9" Type="http://schemas.openxmlformats.org/officeDocument/2006/relationships/image" Target="../media/image23.svg"/><Relationship Id="rId1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8.svg"/><Relationship Id="rId7" Type="http://schemas.openxmlformats.org/officeDocument/2006/relationships/image" Target="../media/image19.svg"/><Relationship Id="rId12" Type="http://schemas.openxmlformats.org/officeDocument/2006/relationships/image" Target="../media/image5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39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45.svg"/><Relationship Id="rId3" Type="http://schemas.openxmlformats.org/officeDocument/2006/relationships/image" Target="../media/image57.svg"/><Relationship Id="rId7" Type="http://schemas.openxmlformats.org/officeDocument/2006/relationships/image" Target="../media/image26.svg"/><Relationship Id="rId12" Type="http://schemas.openxmlformats.org/officeDocument/2006/relationships/image" Target="../media/image32.png"/><Relationship Id="rId17" Type="http://schemas.openxmlformats.org/officeDocument/2006/relationships/image" Target="../media/image59.png"/><Relationship Id="rId2" Type="http://schemas.openxmlformats.org/officeDocument/2006/relationships/image" Target="../media/image56.png"/><Relationship Id="rId16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44.svg"/><Relationship Id="rId5" Type="http://schemas.openxmlformats.org/officeDocument/2006/relationships/image" Target="../media/image42.svg"/><Relationship Id="rId15" Type="http://schemas.openxmlformats.org/officeDocument/2006/relationships/image" Target="../media/image35.svg"/><Relationship Id="rId10" Type="http://schemas.openxmlformats.org/officeDocument/2006/relationships/image" Target="../media/image30.png"/><Relationship Id="rId4" Type="http://schemas.openxmlformats.org/officeDocument/2006/relationships/image" Target="../media/image41.png"/><Relationship Id="rId9" Type="http://schemas.openxmlformats.org/officeDocument/2006/relationships/image" Target="../media/image58.svg"/><Relationship Id="rId1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45.svg"/><Relationship Id="rId3" Type="http://schemas.openxmlformats.org/officeDocument/2006/relationships/image" Target="../media/image57.svg"/><Relationship Id="rId7" Type="http://schemas.openxmlformats.org/officeDocument/2006/relationships/image" Target="../media/image26.svg"/><Relationship Id="rId12" Type="http://schemas.openxmlformats.org/officeDocument/2006/relationships/image" Target="../media/image32.png"/><Relationship Id="rId17" Type="http://schemas.openxmlformats.org/officeDocument/2006/relationships/image" Target="../media/image61.png"/><Relationship Id="rId2" Type="http://schemas.openxmlformats.org/officeDocument/2006/relationships/image" Target="../media/image56.pn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44.svg"/><Relationship Id="rId5" Type="http://schemas.openxmlformats.org/officeDocument/2006/relationships/image" Target="../media/image42.svg"/><Relationship Id="rId15" Type="http://schemas.openxmlformats.org/officeDocument/2006/relationships/image" Target="../media/image35.svg"/><Relationship Id="rId10" Type="http://schemas.openxmlformats.org/officeDocument/2006/relationships/image" Target="../media/image30.png"/><Relationship Id="rId4" Type="http://schemas.openxmlformats.org/officeDocument/2006/relationships/image" Target="../media/image41.png"/><Relationship Id="rId9" Type="http://schemas.openxmlformats.org/officeDocument/2006/relationships/image" Target="../media/image58.svg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62.svg"/><Relationship Id="rId7" Type="http://schemas.openxmlformats.org/officeDocument/2006/relationships/image" Target="../media/image63.svg"/><Relationship Id="rId12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65.svg"/><Relationship Id="rId5" Type="http://schemas.openxmlformats.org/officeDocument/2006/relationships/image" Target="../media/image38.svg"/><Relationship Id="rId10" Type="http://schemas.openxmlformats.org/officeDocument/2006/relationships/image" Target="../media/image13.png"/><Relationship Id="rId4" Type="http://schemas.openxmlformats.org/officeDocument/2006/relationships/image" Target="../media/image37.png"/><Relationship Id="rId9" Type="http://schemas.openxmlformats.org/officeDocument/2006/relationships/image" Target="../media/image64.svg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126857" y="3965021"/>
            <a:ext cx="10034286" cy="12182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501"/>
              </a:lnSpc>
              <a:spcBef>
                <a:spcPct val="0"/>
              </a:spcBef>
            </a:pPr>
            <a:r>
              <a:rPr lang="en-US" sz="8500" dirty="0">
                <a:solidFill>
                  <a:srgbClr val="433831"/>
                </a:solidFill>
                <a:latin typeface="Comic Sans MS" panose="030F0702030302020204" pitchFamily="66" charset="0"/>
              </a:rPr>
              <a:t>MEET THE TEAM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911471" y="5855037"/>
            <a:ext cx="6465058" cy="92861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480324" y="5475548"/>
            <a:ext cx="9092903" cy="370655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871711" y="1499162"/>
            <a:ext cx="2544579" cy="239599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01715">
            <a:off x="1788107" y="6666677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649553">
            <a:off x="15474139" y="2470102"/>
            <a:ext cx="1562518" cy="128978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1841545">
            <a:off x="6681852" y="2198597"/>
            <a:ext cx="1120358" cy="997119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-1812159">
            <a:off x="10487037" y="1987305"/>
            <a:ext cx="1120358" cy="997119"/>
          </a:xfrm>
          <a:prstGeom prst="rect">
            <a:avLst/>
          </a:prstGeom>
        </p:spPr>
      </p:pic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14544244" y="7545264"/>
            <a:ext cx="458160" cy="436499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5" name="Freeform 15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2676135" y="5658866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7" name="Freeform 17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3663461" y="3237660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9" name="Freeform 19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5317568" y="6783654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1" name="Freeform 21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2" name="Group 22"/>
          <p:cNvGrpSpPr/>
          <p:nvPr/>
        </p:nvGrpSpPr>
        <p:grpSpPr>
          <a:xfrm>
            <a:off x="-533592" y="4726612"/>
            <a:ext cx="1067183" cy="1067183"/>
            <a:chOff x="0" y="0"/>
            <a:chExt cx="1422911" cy="142291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1422911" cy="1422911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85"/>
                  </a:lnSpc>
                </a:pPr>
                <a:endParaRPr/>
              </a:p>
            </p:txBody>
          </p:sp>
        </p:grpSp>
        <p:grpSp>
          <p:nvGrpSpPr>
            <p:cNvPr id="26" name="Group 26"/>
            <p:cNvGrpSpPr/>
            <p:nvPr/>
          </p:nvGrpSpPr>
          <p:grpSpPr>
            <a:xfrm>
              <a:off x="152274" y="152274"/>
              <a:ext cx="1118362" cy="1118362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85"/>
                  </a:lnSpc>
                </a:pPr>
                <a:endParaRPr/>
              </a:p>
            </p:txBody>
          </p:sp>
        </p:grpSp>
      </p:grpSp>
      <p:grpSp>
        <p:nvGrpSpPr>
          <p:cNvPr id="29" name="Group 29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31" name="Freeform 3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34" name="Freeform 3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6" name="Group 36"/>
          <p:cNvGrpSpPr/>
          <p:nvPr/>
        </p:nvGrpSpPr>
        <p:grpSpPr>
          <a:xfrm>
            <a:off x="10038069" y="-528883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8" name="Freeform 3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9" name="TextBox 3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40" name="Group 40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41" name="Freeform 4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grpSp>
        <p:nvGrpSpPr>
          <p:cNvPr id="43" name="Group 43"/>
          <p:cNvGrpSpPr/>
          <p:nvPr/>
        </p:nvGrpSpPr>
        <p:grpSpPr>
          <a:xfrm>
            <a:off x="5150404" y="1941313"/>
            <a:ext cx="595772" cy="595772"/>
            <a:chOff x="0" y="0"/>
            <a:chExt cx="794363" cy="794363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794363" cy="794363"/>
              <a:chOff x="0" y="0"/>
              <a:chExt cx="812800" cy="812800"/>
            </a:xfrm>
            <a:grpFill/>
          </p:grpSpPr>
          <p:sp>
            <p:nvSpPr>
              <p:cNvPr id="45" name="Freeform 4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6" name="TextBox 46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10"/>
                  </a:lnSpc>
                </a:pPr>
                <a:endParaRPr/>
              </a:p>
            </p:txBody>
          </p:sp>
        </p:grpSp>
        <p:grpSp>
          <p:nvGrpSpPr>
            <p:cNvPr id="47" name="Group 47"/>
            <p:cNvGrpSpPr/>
            <p:nvPr/>
          </p:nvGrpSpPr>
          <p:grpSpPr>
            <a:xfrm>
              <a:off x="85010" y="85010"/>
              <a:ext cx="624344" cy="624344"/>
              <a:chOff x="0" y="0"/>
              <a:chExt cx="812800" cy="812800"/>
            </a:xfrm>
            <a:grpFill/>
          </p:grpSpPr>
          <p:sp>
            <p:nvSpPr>
              <p:cNvPr id="48" name="Freeform 4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9" name="TextBox 49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10"/>
                  </a:lnSpc>
                </a:pPr>
                <a:endParaRPr/>
              </a:p>
            </p:txBody>
          </p:sp>
        </p:grpSp>
      </p:grpSp>
      <p:sp>
        <p:nvSpPr>
          <p:cNvPr id="50" name="TextBox 50"/>
          <p:cNvSpPr txBox="1"/>
          <p:nvPr/>
        </p:nvSpPr>
        <p:spPr>
          <a:xfrm>
            <a:off x="4964549" y="5704583"/>
            <a:ext cx="8124452" cy="31009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5500" dirty="0">
                <a:solidFill>
                  <a:srgbClr val="433831"/>
                </a:solidFill>
                <a:latin typeface="Comic Sans MS" panose="030F0702030302020204" pitchFamily="66" charset="0"/>
              </a:rPr>
              <a:t>Early Years – Reception</a:t>
            </a:r>
          </a:p>
          <a:p>
            <a:pPr algn="ctr">
              <a:lnSpc>
                <a:spcPts val="4759"/>
              </a:lnSpc>
            </a:pPr>
            <a:endParaRPr lang="en-US" sz="5500" dirty="0">
              <a:solidFill>
                <a:srgbClr val="43383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5500" dirty="0">
                <a:solidFill>
                  <a:srgbClr val="433831"/>
                </a:solidFill>
                <a:latin typeface="Comic Sans MS" panose="030F0702030302020204" pitchFamily="66" charset="0"/>
              </a:rPr>
              <a:t>Fairytale One Phase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5500" dirty="0">
              <a:solidFill>
                <a:srgbClr val="43383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5500" dirty="0">
                <a:solidFill>
                  <a:srgbClr val="433831"/>
                </a:solidFill>
                <a:latin typeface="Comic Sans MS" panose="030F0702030302020204" pitchFamily="66" charset="0"/>
              </a:rPr>
              <a:t>Sunnyside Class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740388" y="945682"/>
            <a:ext cx="4843085" cy="444651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369677" y="534164"/>
            <a:ext cx="10820939" cy="960138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1033913" y="4838196"/>
            <a:ext cx="4883145" cy="448329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4"/>
          <p:cNvSpPr txBox="1"/>
          <p:nvPr/>
        </p:nvSpPr>
        <p:spPr>
          <a:xfrm>
            <a:off x="6345013" y="1858950"/>
            <a:ext cx="10591603" cy="6708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7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rgbClr val="43383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Early Years Staff Team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D55F173-3443-4750-B98E-5C47FD1AAE4D}"/>
              </a:ext>
            </a:extLst>
          </p:cNvPr>
          <p:cNvSpPr/>
          <p:nvPr/>
        </p:nvSpPr>
        <p:spPr>
          <a:xfrm>
            <a:off x="6775838" y="3289454"/>
            <a:ext cx="9144000" cy="49398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5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Reception Team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5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Jo O’Neill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Eve </a:t>
            </a:r>
            <a:r>
              <a:rPr kumimoji="0" lang="en-GB" sz="45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Radzik</a:t>
            </a:r>
            <a:endParaRPr kumimoji="0" lang="en-GB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Alisha </a:t>
            </a:r>
            <a:r>
              <a:rPr kumimoji="0" lang="en-GB" sz="45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Vassell</a:t>
            </a:r>
            <a:endParaRPr kumimoji="0" lang="en-GB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E0CEA455-76CB-48E5-85E3-DCED5F31A08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8055" y="3253267"/>
            <a:ext cx="5787425" cy="43405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23706" y="673922"/>
            <a:ext cx="6339303" cy="11886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991049" y="1129665"/>
            <a:ext cx="5972183" cy="5001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16" b="0" i="0" u="none" strike="noStrike" kern="1200" cap="none" spc="0" normalizeH="0" baseline="0" noProof="0" dirty="0">
                <a:ln>
                  <a:noFill/>
                </a:ln>
                <a:solidFill>
                  <a:srgbClr val="5B4F47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Uniform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5798277" y="8971914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16D369B-5E9E-4DEB-9816-BEF0E0532A2D}"/>
              </a:ext>
            </a:extLst>
          </p:cNvPr>
          <p:cNvSpPr txBox="1"/>
          <p:nvPr/>
        </p:nvSpPr>
        <p:spPr>
          <a:xfrm>
            <a:off x="855059" y="1932169"/>
            <a:ext cx="8555557" cy="62940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Navy, grey or black skirt, trousers or pinafore, (shorts in summer) blue summer dress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Blue shirt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Tie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Navy cardigan or jumper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Black shoes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86DB9454-7361-4915-98B0-F2B437339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29583" y="743550"/>
            <a:ext cx="6339303" cy="1188619"/>
          </a:xfrm>
          <a:prstGeom prst="rect">
            <a:avLst/>
          </a:prstGeom>
        </p:spPr>
      </p:pic>
      <p:sp>
        <p:nvSpPr>
          <p:cNvPr id="36" name="TextBox 3">
            <a:extLst>
              <a:ext uri="{FF2B5EF4-FFF2-40B4-BE49-F238E27FC236}">
                <a16:creationId xmlns:a16="http://schemas.microsoft.com/office/drawing/2014/main" id="{943E498B-A0F1-4596-8B98-6A768EE42390}"/>
              </a:ext>
            </a:extLst>
          </p:cNvPr>
          <p:cNvSpPr txBox="1"/>
          <p:nvPr/>
        </p:nvSpPr>
        <p:spPr>
          <a:xfrm>
            <a:off x="10513142" y="1084704"/>
            <a:ext cx="5972183" cy="5001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16" b="0" i="0" u="none" strike="noStrike" kern="1200" cap="none" spc="0" normalizeH="0" baseline="0" noProof="0" dirty="0">
                <a:ln>
                  <a:noFill/>
                </a:ln>
                <a:solidFill>
                  <a:srgbClr val="5B4F47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P.E Kit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F7471A-A2A7-42AE-BF32-20FBD2EEED8C}"/>
              </a:ext>
            </a:extLst>
          </p:cNvPr>
          <p:cNvSpPr txBox="1"/>
          <p:nvPr/>
        </p:nvSpPr>
        <p:spPr>
          <a:xfrm>
            <a:off x="9663479" y="1989527"/>
            <a:ext cx="8555557" cy="62940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White top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Blue or black shorts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Blue or black joggers and jacket or jumper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Trainers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Socks if girls are wearing tights in winter.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E06348-391A-404E-924B-35B123055284}"/>
              </a:ext>
            </a:extLst>
          </p:cNvPr>
          <p:cNvSpPr txBox="1"/>
          <p:nvPr/>
        </p:nvSpPr>
        <p:spPr>
          <a:xfrm>
            <a:off x="7377600" y="7658100"/>
            <a:ext cx="7176600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Please can all uniform and P.E kit be clearly named.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P.E kit can be kept in school for half term. </a:t>
            </a:r>
          </a:p>
        </p:txBody>
      </p:sp>
    </p:spTree>
    <p:extLst>
      <p:ext uri="{BB962C8B-B14F-4D97-AF65-F5344CB8AC3E}">
        <p14:creationId xmlns:p14="http://schemas.microsoft.com/office/powerpoint/2010/main" val="3012292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172316" y="1370082"/>
            <a:ext cx="6339303" cy="11886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930960" y="1702535"/>
            <a:ext cx="5972183" cy="58432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6500" dirty="0">
                <a:solidFill>
                  <a:srgbClr val="5B4F47"/>
                </a:solidFill>
                <a:latin typeface="Comic Sans MS" panose="030F0702030302020204" pitchFamily="66" charset="0"/>
              </a:rPr>
              <a:t>The school day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10536830" y="2048648"/>
            <a:ext cx="5629656" cy="5168680"/>
            <a:chOff x="0" y="0"/>
            <a:chExt cx="1737657" cy="159537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-309947">
            <a:off x="10731900" y="2274643"/>
            <a:ext cx="5155977" cy="4302375"/>
            <a:chOff x="0" y="0"/>
            <a:chExt cx="6874636" cy="5736500"/>
          </a:xfrm>
          <a:solidFill>
            <a:schemeClr val="tx2">
              <a:lumMod val="40000"/>
              <a:lumOff val="60000"/>
            </a:schemeClr>
          </a:solidFill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4"/>
            <a:srcRect l="31165" t="9670" r="31165" b="9670"/>
            <a:stretch>
              <a:fillRect/>
            </a:stretch>
          </p:blipFill>
          <p:spPr>
            <a:xfrm>
              <a:off x="0" y="0"/>
              <a:ext cx="6874636" cy="5736500"/>
            </a:xfrm>
            <a:prstGeom prst="rect">
              <a:avLst/>
            </a:prstGeom>
            <a:grpFill/>
          </p:spPr>
        </p:pic>
      </p:grpSp>
      <p:grpSp>
        <p:nvGrpSpPr>
          <p:cNvPr id="9" name="Group 9"/>
          <p:cNvGrpSpPr/>
          <p:nvPr/>
        </p:nvGrpSpPr>
        <p:grpSpPr>
          <a:xfrm rot="454389">
            <a:off x="12283739" y="5840420"/>
            <a:ext cx="5188182" cy="4763354"/>
            <a:chOff x="0" y="0"/>
            <a:chExt cx="1737657" cy="159537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327042" y="9870081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-10800000">
            <a:off x="15046967" y="-598532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-1001715">
            <a:off x="6684101" y="9876399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49553">
            <a:off x="17801473" y="5733962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1495003" y="10754503"/>
            <a:ext cx="1172978" cy="1172978"/>
            <a:chOff x="0" y="0"/>
            <a:chExt cx="1563971" cy="1563971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7123754" y="333375"/>
            <a:ext cx="1142219" cy="1142219"/>
            <a:chOff x="0" y="0"/>
            <a:chExt cx="1522959" cy="15229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-232668" y="-95319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0800000">
            <a:off x="16252740" y="8136479"/>
            <a:ext cx="4294383" cy="41148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16D369B-5E9E-4DEB-9816-BEF0E0532A2D}"/>
              </a:ext>
            </a:extLst>
          </p:cNvPr>
          <p:cNvSpPr txBox="1"/>
          <p:nvPr/>
        </p:nvSpPr>
        <p:spPr>
          <a:xfrm>
            <a:off x="152400" y="3151213"/>
            <a:ext cx="11028572" cy="575542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b="1" u="sng" dirty="0">
                <a:latin typeface="Comic Sans MS" panose="030F0702030302020204" pitchFamily="66" charset="0"/>
              </a:rPr>
              <a:t>Reception </a:t>
            </a:r>
          </a:p>
          <a:p>
            <a:r>
              <a:rPr lang="en-GB" sz="4500" dirty="0">
                <a:latin typeface="Comic Sans MS" panose="030F0702030302020204" pitchFamily="66" charset="0"/>
              </a:rPr>
              <a:t>Gates open			 </a:t>
            </a:r>
            <a:r>
              <a:rPr lang="en-GB" sz="4500" dirty="0" err="1">
                <a:latin typeface="Comic Sans MS" panose="030F0702030302020204" pitchFamily="66" charset="0"/>
              </a:rPr>
              <a:t>8.40am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8.50am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Registration   		 </a:t>
            </a:r>
            <a:r>
              <a:rPr lang="en-GB" sz="4500" dirty="0" err="1">
                <a:latin typeface="Comic Sans MS" panose="030F0702030302020204" pitchFamily="66" charset="0"/>
              </a:rPr>
              <a:t>8.50am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8.55am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Morning Learning		 </a:t>
            </a:r>
            <a:r>
              <a:rPr lang="en-GB" sz="4500" dirty="0" err="1">
                <a:latin typeface="Comic Sans MS" panose="030F0702030302020204" pitchFamily="66" charset="0"/>
              </a:rPr>
              <a:t>8.55am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12.00am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Lunch Break			 </a:t>
            </a:r>
            <a:r>
              <a:rPr lang="en-GB" sz="4500" dirty="0" err="1">
                <a:latin typeface="Comic Sans MS" panose="030F0702030302020204" pitchFamily="66" charset="0"/>
              </a:rPr>
              <a:t>12.00am</a:t>
            </a:r>
            <a:r>
              <a:rPr lang="en-GB" sz="4500" dirty="0">
                <a:latin typeface="Comic Sans MS" panose="030F0702030302020204" pitchFamily="66" charset="0"/>
              </a:rPr>
              <a:t> – </a:t>
            </a:r>
            <a:r>
              <a:rPr lang="en-GB" sz="4500" dirty="0" err="1">
                <a:latin typeface="Comic Sans MS" panose="030F0702030302020204" pitchFamily="66" charset="0"/>
              </a:rPr>
              <a:t>1.00pm</a:t>
            </a:r>
            <a:endParaRPr lang="en-GB" sz="4500" dirty="0">
              <a:latin typeface="Comic Sans MS" panose="030F0702030302020204" pitchFamily="66" charset="0"/>
            </a:endParaRPr>
          </a:p>
          <a:p>
            <a:r>
              <a:rPr lang="en-GB" sz="4500" dirty="0">
                <a:latin typeface="Comic Sans MS" panose="030F0702030302020204" pitchFamily="66" charset="0"/>
              </a:rPr>
              <a:t>Afternoon Learning	 </a:t>
            </a:r>
            <a:r>
              <a:rPr lang="en-GB" sz="4500" dirty="0" err="1">
                <a:latin typeface="Comic Sans MS" panose="030F0702030302020204" pitchFamily="66" charset="0"/>
              </a:rPr>
              <a:t>1pm</a:t>
            </a:r>
            <a:r>
              <a:rPr lang="en-GB" sz="4500" dirty="0">
                <a:latin typeface="Comic Sans MS" panose="030F0702030302020204" pitchFamily="66" charset="0"/>
              </a:rPr>
              <a:t> - </a:t>
            </a:r>
            <a:r>
              <a:rPr lang="en-GB" sz="4500" dirty="0" err="1">
                <a:latin typeface="Comic Sans MS" panose="030F0702030302020204" pitchFamily="66" charset="0"/>
              </a:rPr>
              <a:t>3.20pm</a:t>
            </a:r>
            <a:endParaRPr lang="en-GB" sz="4500" dirty="0">
              <a:latin typeface="Comic Sans MS" panose="030F0702030302020204" pitchFamily="66" charset="0"/>
            </a:endParaRPr>
          </a:p>
          <a:p>
            <a:endParaRPr lang="en-GB" sz="3500" dirty="0"/>
          </a:p>
          <a:p>
            <a:endParaRPr lang="en-GB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09385BF9-29A6-4F5B-BE46-95D7C988E7F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83327">
            <a:off x="13044199" y="6033984"/>
            <a:ext cx="3846615" cy="44215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76790" y="171899"/>
            <a:ext cx="9274519" cy="871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64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99" b="0" i="0" u="none" strike="noStrike" kern="1200" cap="none" spc="0" normalizeH="0" baseline="0" noProof="0" dirty="0">
                <a:ln>
                  <a:noFill/>
                </a:ln>
                <a:solidFill>
                  <a:srgbClr val="433831"/>
                </a:solidFill>
                <a:effectLst/>
                <a:uLnTx/>
                <a:uFillTx/>
                <a:latin typeface="Alegreya Medium Bold"/>
                <a:ea typeface="+mn-ea"/>
                <a:cs typeface="+mn-cs"/>
              </a:rPr>
              <a:t>Early Years Learning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36853" y="3935775"/>
            <a:ext cx="1073041" cy="95855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36853" y="5572577"/>
            <a:ext cx="1073041" cy="95855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36853" y="7209379"/>
            <a:ext cx="1073041" cy="95855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5385012" y="-1791155"/>
            <a:ext cx="3793807" cy="321438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49227" y="8814038"/>
            <a:ext cx="3793807" cy="321438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538805" y="7414148"/>
            <a:ext cx="1640677" cy="127928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7407538" y="4818957"/>
            <a:ext cx="1767955" cy="1459367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1134531" y="9821715"/>
            <a:ext cx="1327199" cy="1161009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3485582" y="-550087"/>
            <a:ext cx="1292396" cy="1130564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003537" y="-1028108"/>
            <a:ext cx="4859001" cy="4655807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401595" y="6383011"/>
            <a:ext cx="4859001" cy="4655807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45220" y="3935775"/>
            <a:ext cx="1073041" cy="95855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2069919-2A31-47A9-AD88-F1BE0FF35D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803504">
            <a:off x="5285163" y="1211411"/>
            <a:ext cx="11311940" cy="80631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533400" y="184770"/>
            <a:ext cx="18059399" cy="871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 dirty="0">
                <a:solidFill>
                  <a:srgbClr val="433831"/>
                </a:solidFill>
                <a:latin typeface="Alegreya Medium Bold"/>
              </a:rPr>
              <a:t>Early Years Learning – Reception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396407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560088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723768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024509" y="741819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5087600" y="-475729"/>
            <a:ext cx="1142219" cy="1142219"/>
            <a:chOff x="0" y="0"/>
            <a:chExt cx="1522959" cy="15229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722023" y="6952321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90335" y="3964078"/>
            <a:ext cx="948353" cy="84716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DBE74E0-7F8F-4B5E-A448-9BDF25B7F6D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015386"/>
            <a:ext cx="18287999" cy="923007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056283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33600" y="571109"/>
            <a:ext cx="14401800" cy="871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 dirty="0">
                <a:solidFill>
                  <a:srgbClr val="433831"/>
                </a:solidFill>
                <a:latin typeface="Alegreya Medium Bold"/>
              </a:rPr>
              <a:t>Early Years Learning – Reception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396407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560088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723768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024509" y="741819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722023" y="6952321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90335" y="3964078"/>
            <a:ext cx="948353" cy="84716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2069919-2A31-47A9-AD88-F1BE0FF35D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803504">
            <a:off x="-270565" y="307052"/>
            <a:ext cx="3085656" cy="219946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EE1C363-12A0-490F-B7A0-4C7BBCBE72B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82668" y="1505080"/>
            <a:ext cx="15563685" cy="88084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136928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022069" y="2694013"/>
            <a:ext cx="4642674" cy="87050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3584705"/>
            <a:ext cx="678743" cy="60632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4391053"/>
            <a:ext cx="678743" cy="6063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5579438"/>
            <a:ext cx="678743" cy="6063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7328761"/>
            <a:ext cx="678743" cy="6063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8125584"/>
            <a:ext cx="678743" cy="60632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916737" y="2128696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13" name="Group 13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4" name="Freeform 1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7" name="Freeform 1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9" name="Group 19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1" name="Freeform 2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469666" y="3362626"/>
            <a:ext cx="6673863" cy="5143227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4368772" y="391051"/>
            <a:ext cx="10295971" cy="76367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6"/>
              </a:lnSpc>
            </a:pPr>
            <a:r>
              <a:rPr lang="en-US" sz="5600" dirty="0">
                <a:solidFill>
                  <a:srgbClr val="745E4D"/>
                </a:solidFill>
                <a:latin typeface="Alegreya Medium Bold"/>
              </a:rPr>
              <a:t>Timetable – Reception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217DBD3-C657-4454-9DD1-BAFF6EFA525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9178" y="972776"/>
            <a:ext cx="17487604" cy="84502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337248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044511" y="163090"/>
            <a:ext cx="8692251" cy="1629797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481043" y="861265"/>
            <a:ext cx="3453055" cy="61318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24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rgbClr val="43383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PE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11430739" y="877784"/>
            <a:ext cx="6382905" cy="5221690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 rot="454389">
            <a:off x="11202511" y="4905943"/>
            <a:ext cx="6312443" cy="4763354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74820" y="3018103"/>
            <a:ext cx="678743" cy="606323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92869" y="7687850"/>
            <a:ext cx="678743" cy="6063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8418985" y="7650510"/>
            <a:ext cx="1450030" cy="113063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84578" y="2613968"/>
            <a:ext cx="1562518" cy="1289788"/>
          </a:xfrm>
          <a:prstGeom prst="rect">
            <a:avLst/>
          </a:prstGeom>
        </p:spPr>
      </p:pic>
      <p:grpSp>
        <p:nvGrpSpPr>
          <p:cNvPr id="23" name="Group 23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5" name="Freeform 2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8" name="Freeform 2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2" name="Freeform 3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5" name="Freeform 3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37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7C251C99-CA9B-4312-B020-476A5758A439}"/>
              </a:ext>
            </a:extLst>
          </p:cNvPr>
          <p:cNvSpPr txBox="1"/>
          <p:nvPr/>
        </p:nvSpPr>
        <p:spPr>
          <a:xfrm>
            <a:off x="814497" y="1968495"/>
            <a:ext cx="11456179" cy="817146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Children have PE sessions led by their teachers,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help them to achieve the physical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development early learning goals.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Skills taught include: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Balancing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Ball skills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Running, stopping and command games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Gymnastics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Jumping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Throwing and catching (Target games)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Games - athletics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Additional Yoga sessions and Partner Games support the children in their movement and Team building development.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54AA7E4-3DD5-411C-ADB6-C75C70384C0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272817" y="2656283"/>
            <a:ext cx="5940363" cy="555373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638830" y="335328"/>
            <a:ext cx="5569328" cy="104424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752814" y="591873"/>
            <a:ext cx="5213362" cy="6540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24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rgbClr val="43383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Experiences</a:t>
            </a:r>
            <a:r>
              <a: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rgbClr val="433831"/>
                </a:solidFill>
                <a:effectLst/>
                <a:uLnTx/>
                <a:uFillTx/>
                <a:latin typeface="Alegreya Medium Bold"/>
                <a:ea typeface="+mn-ea"/>
                <a:cs typeface="+mn-cs"/>
              </a:rPr>
              <a:t> 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9456820" y="958405"/>
            <a:ext cx="7444025" cy="5168680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 rot="454389">
            <a:off x="11207415" y="4831859"/>
            <a:ext cx="5188182" cy="4763354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3354111"/>
            <a:ext cx="678743" cy="6063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4250055"/>
            <a:ext cx="678743" cy="6063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5148819"/>
            <a:ext cx="678743" cy="60632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6421284"/>
            <a:ext cx="678743" cy="606323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7356846"/>
            <a:ext cx="678743" cy="6063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8418985" y="7650510"/>
            <a:ext cx="1450030" cy="113063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84578" y="2613968"/>
            <a:ext cx="1562518" cy="1289788"/>
          </a:xfrm>
          <a:prstGeom prst="rect">
            <a:avLst/>
          </a:prstGeom>
        </p:spPr>
      </p:pic>
      <p:grpSp>
        <p:nvGrpSpPr>
          <p:cNvPr id="23" name="Group 23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5" name="Freeform 2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8" name="Freeform 2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2" name="Freeform 3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5" name="Freeform 3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37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44F415BB-1997-4D60-954E-71B9A85747BE}"/>
              </a:ext>
            </a:extLst>
          </p:cNvPr>
          <p:cNvSpPr txBox="1"/>
          <p:nvPr/>
        </p:nvSpPr>
        <p:spPr>
          <a:xfrm>
            <a:off x="1649504" y="1449688"/>
            <a:ext cx="9938042" cy="100027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 aim to enrich our curriculum with in school and out of school experiences.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Plans for this term: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Food Tasting – fruits and foods from different cultures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Autumn – Seasonal Stay and Play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Cooking – biscuit and cake decorating, cake making, vegetable soup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Open day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Theatre Trip – Warwick Arts Centre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Reception Nativity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Nursery Christmas Carols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Christmas fair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Christmas Stay and Play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Family bingo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776BA6E3-6F81-48C8-B27F-D01077BE9B2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505703">
            <a:off x="11623853" y="5815034"/>
            <a:ext cx="4331301" cy="35086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0F85612-5801-40ED-83E3-5A96948F49C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35471">
            <a:off x="11821924" y="1146696"/>
            <a:ext cx="4567778" cy="467647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077175" y="366985"/>
            <a:ext cx="8196816" cy="84975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64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99" b="0" i="0" u="none" strike="noStrike" kern="1200" cap="none" spc="0" normalizeH="0" baseline="0" noProof="0" dirty="0">
                <a:ln>
                  <a:noFill/>
                </a:ln>
                <a:solidFill>
                  <a:srgbClr val="43383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to help at home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396407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560088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723768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024509" y="741819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3156113" y="74523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90335" y="3964078"/>
            <a:ext cx="948353" cy="84716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B247957-E2BB-493A-AB1D-289FE8579A08}"/>
              </a:ext>
            </a:extLst>
          </p:cNvPr>
          <p:cNvSpPr txBox="1"/>
          <p:nvPr/>
        </p:nvSpPr>
        <p:spPr>
          <a:xfrm>
            <a:off x="609600" y="1271932"/>
            <a:ext cx="17131966" cy="103259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Talk to your child </a:t>
            </a:r>
            <a:r>
              <a:rPr kumimoji="0" lang="en-GB" sz="3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about what they have been learning at school and what they notice of the world around them.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Share a story with your child everyday</a:t>
            </a:r>
            <a:r>
              <a:rPr kumimoji="0" lang="en-GB" sz="3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Once they have words to read or a story, listen to them read them at least 4 times a week.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Help them to count </a:t>
            </a:r>
            <a:r>
              <a:rPr kumimoji="0" lang="en-GB" sz="3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notice numbers wherever you go.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Ensure your child has a suitable bedtime, </a:t>
            </a:r>
            <a:r>
              <a:rPr kumimoji="0" lang="en-GB" sz="3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so they can be wide awake and ready to learn in school. Make time for them to have a healthy breakfast before coming to school.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Talk about the sounds you hear around you. </a:t>
            </a:r>
            <a:r>
              <a:rPr kumimoji="0" lang="en-GB" sz="3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Identify and name the source of sounds you hear. Make rhymes explicit. Talk about beginning sound e.g. play ‘I spy’</a:t>
            </a:r>
            <a:endParaRPr kumimoji="0" lang="en-GB" sz="3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CB1238E-DBB1-4659-BB5D-D251863B254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942276">
            <a:off x="14592162" y="3899425"/>
            <a:ext cx="1987315" cy="189137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-129032" y="421295"/>
            <a:ext cx="6493242" cy="4974348"/>
            <a:chOff x="0" y="0"/>
            <a:chExt cx="1737657" cy="159537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096977" y="114880"/>
            <a:ext cx="9601384" cy="960138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1424743" y="5284600"/>
            <a:ext cx="5307500" cy="4905054"/>
            <a:chOff x="0" y="0"/>
            <a:chExt cx="1737657" cy="159537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4873496"/>
            <a:ext cx="789680" cy="705423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6828406"/>
            <a:ext cx="789680" cy="7054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5850951"/>
            <a:ext cx="789680" cy="7054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6" name="Freeform 26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3" name="Freeform 3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6" name="Picture 3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7" name="TextBox 37"/>
          <p:cNvSpPr txBox="1"/>
          <p:nvPr/>
        </p:nvSpPr>
        <p:spPr>
          <a:xfrm>
            <a:off x="7477626" y="1017269"/>
            <a:ext cx="8420389" cy="67088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3"/>
              </a:lnSpc>
            </a:pPr>
            <a:r>
              <a:rPr lang="en-US" sz="6500" dirty="0">
                <a:solidFill>
                  <a:srgbClr val="433831"/>
                </a:solidFill>
                <a:latin typeface="Comic Sans MS" panose="030F0702030302020204" pitchFamily="66" charset="0"/>
              </a:rPr>
              <a:t>Reception Homework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39C43F-8D9C-41EB-91D5-16DFB970EEB4}"/>
              </a:ext>
            </a:extLst>
          </p:cNvPr>
          <p:cNvSpPr txBox="1"/>
          <p:nvPr/>
        </p:nvSpPr>
        <p:spPr>
          <a:xfrm>
            <a:off x="6713135" y="1921909"/>
            <a:ext cx="10771483" cy="749435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800" b="1" dirty="0">
                <a:latin typeface="Comic Sans MS" panose="030F0702030302020204" pitchFamily="66" charset="0"/>
              </a:rPr>
              <a:t>Homework will be sent home every Friday.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800" dirty="0">
                <a:latin typeface="Comic Sans MS" panose="030F0702030302020204" pitchFamily="66" charset="0"/>
              </a:rPr>
              <a:t>Books need to be returned the following Wednesday.(For marking and so that the next task can be added.)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800" dirty="0">
                <a:latin typeface="Comic Sans MS" panose="030F0702030302020204" pitchFamily="66" charset="0"/>
              </a:rPr>
              <a:t>Please encourage your child to look after their homework book.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800" dirty="0">
                <a:latin typeface="Comic Sans MS" panose="030F0702030302020204" pitchFamily="66" charset="0"/>
              </a:rPr>
              <a:t>Your time and commitment to support and encourage your child with their homework will have a massive impact on their learning and progress.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800" dirty="0">
                <a:latin typeface="Comic Sans MS" panose="030F0702030302020204" pitchFamily="66" charset="0"/>
              </a:rPr>
              <a:t>We value our home-school partnership greatly. Thank you in advance.</a:t>
            </a:r>
          </a:p>
          <a:p>
            <a:endParaRPr lang="en-GB" sz="25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03813BE7-BFC1-4D17-A4E8-96B4C13ED79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942276">
            <a:off x="1750293" y="5634038"/>
            <a:ext cx="4371318" cy="41602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  <p:sp>
        <p:nvSpPr>
          <p:cNvPr id="5" name="AutoShape 2" descr="Homework for Monday 15th October – Year 6's Class Blog">
            <a:extLst>
              <a:ext uri="{FF2B5EF4-FFF2-40B4-BE49-F238E27FC236}">
                <a16:creationId xmlns:a16="http://schemas.microsoft.com/office/drawing/2014/main" id="{6916E116-2DA3-4594-99E0-BC3F7EF6786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36933" y="1736433"/>
            <a:ext cx="3559467" cy="355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BBE162-24C7-4581-86D3-B39D621788D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20764564">
            <a:off x="410030" y="1120048"/>
            <a:ext cx="5313485" cy="376227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740388" y="945682"/>
            <a:ext cx="4843085" cy="4446515"/>
            <a:chOff x="0" y="0"/>
            <a:chExt cx="1737657" cy="159537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978847" y="342808"/>
            <a:ext cx="9601384" cy="960138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1035338" y="5324598"/>
            <a:ext cx="4883145" cy="4483295"/>
            <a:chOff x="0" y="0"/>
            <a:chExt cx="1737657" cy="159537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018762" y="7426022"/>
            <a:ext cx="789680" cy="7054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943952" y="5860223"/>
            <a:ext cx="789680" cy="7054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6" name="Freeform 26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3" name="Freeform 3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6" name="Picture 3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7" name="TextBox 37"/>
          <p:cNvSpPr txBox="1"/>
          <p:nvPr/>
        </p:nvSpPr>
        <p:spPr>
          <a:xfrm>
            <a:off x="7569344" y="708315"/>
            <a:ext cx="8420389" cy="64267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3"/>
              </a:lnSpc>
            </a:pPr>
            <a:r>
              <a:rPr lang="en-US" sz="4706" dirty="0">
                <a:solidFill>
                  <a:srgbClr val="433831"/>
                </a:solidFill>
                <a:latin typeface="Alegreya Medium Bold"/>
              </a:rPr>
              <a:t>Reception Home Reading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39C43F-8D9C-41EB-91D5-16DFB970EEB4}"/>
              </a:ext>
            </a:extLst>
          </p:cNvPr>
          <p:cNvSpPr txBox="1"/>
          <p:nvPr/>
        </p:nvSpPr>
        <p:spPr>
          <a:xfrm>
            <a:off x="7064287" y="1441491"/>
            <a:ext cx="10149778" cy="61247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Bedtime Reading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Sharing stories at bedtime is a great way to support your child to relax and spark your child’s love of stories.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Talk about what they heard and likes and dislikes.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have books you can loan to widen your collection!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Books from school</a:t>
            </a:r>
          </a:p>
          <a:p>
            <a:r>
              <a:rPr lang="en-GB" sz="2800" b="1" dirty="0">
                <a:latin typeface="Comic Sans MS" panose="030F0702030302020204" pitchFamily="66" charset="0"/>
              </a:rPr>
              <a:t>Reception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Set 1 sound  books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Read Write Inc Books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Reading for confidence book to share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We will send further support ideas as the year progresses.</a:t>
            </a:r>
          </a:p>
          <a:p>
            <a:endParaRPr lang="en-GB" sz="280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8EC36B0-7118-454C-987E-9F02D4ACBDF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20849968">
            <a:off x="894688" y="1130519"/>
            <a:ext cx="4535876" cy="41344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25F93F-0ECC-4286-ABB0-D54E181593E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793969">
            <a:off x="1304019" y="5444749"/>
            <a:ext cx="4333903" cy="417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44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740388" y="945682"/>
            <a:ext cx="4843085" cy="444651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173750" y="712871"/>
            <a:ext cx="9601384" cy="9601384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509204" y="1537262"/>
            <a:ext cx="8420389" cy="6708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8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rgbClr val="5B4F47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PTA</a:t>
            </a:r>
          </a:p>
        </p:txBody>
      </p:sp>
      <p:grpSp>
        <p:nvGrpSpPr>
          <p:cNvPr id="9" name="Group 9"/>
          <p:cNvGrpSpPr/>
          <p:nvPr/>
        </p:nvGrpSpPr>
        <p:grpSpPr>
          <a:xfrm rot="847601">
            <a:off x="1033913" y="4838196"/>
            <a:ext cx="4883145" cy="448329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6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3896357"/>
            <a:ext cx="789680" cy="70542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6" name="Freeform 26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171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3" name="Freeform 3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3088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35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91D1854-DC14-417A-9DD3-2241C8E6624C}"/>
              </a:ext>
            </a:extLst>
          </p:cNvPr>
          <p:cNvSpPr txBox="1"/>
          <p:nvPr/>
        </p:nvSpPr>
        <p:spPr>
          <a:xfrm>
            <a:off x="8741682" y="2749904"/>
            <a:ext cx="7010400" cy="37856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If you are interested in being part of our PTA, please see Mrs </a:t>
            </a:r>
            <a:r>
              <a:rPr kumimoji="0" lang="en-GB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Penlington</a:t>
            </a: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to express your interest.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84584F-61AE-44E8-91AD-87DF0745174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882" y="3920254"/>
            <a:ext cx="8081911" cy="36281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56ECC45306C458BB0C30094D4BBE9" ma:contentTypeVersion="15" ma:contentTypeDescription="Create a new document." ma:contentTypeScope="" ma:versionID="f0355556dcb13a4119c0ccb3f77638af">
  <xsd:schema xmlns:xsd="http://www.w3.org/2001/XMLSchema" xmlns:xs="http://www.w3.org/2001/XMLSchema" xmlns:p="http://schemas.microsoft.com/office/2006/metadata/properties" xmlns:ns2="93aaf6b3-9c41-4a5e-a50c-7ac2fab28a73" xmlns:ns3="88ed6a8b-ef55-4c3b-a68f-9713ebd278cf" targetNamespace="http://schemas.microsoft.com/office/2006/metadata/properties" ma:root="true" ma:fieldsID="323ed953ab5c1c42299d5ceee3c75544" ns2:_="" ns3:_="">
    <xsd:import namespace="93aaf6b3-9c41-4a5e-a50c-7ac2fab28a73"/>
    <xsd:import namespace="88ed6a8b-ef55-4c3b-a68f-9713ebd278cf"/>
    <xsd:element name="properties">
      <xsd:complexType>
        <xsd:sequence>
          <xsd:element name="documentManagement">
            <xsd:complexType>
              <xsd:all>
                <xsd:element ref="ns2:bb98725d78884bf9bee66262840d9bce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aaf6b3-9c41-4a5e-a50c-7ac2fab28a73" elementFormDefault="qualified">
    <xsd:import namespace="http://schemas.microsoft.com/office/2006/documentManagement/types"/>
    <xsd:import namespace="http://schemas.microsoft.com/office/infopath/2007/PartnerControls"/>
    <xsd:element name="bb98725d78884bf9bee66262840d9bce" ma:index="9" nillable="true" ma:taxonomy="true" ma:internalName="bb98725d78884bf9bee66262840d9bce" ma:taxonomyFieldName="Staff_x0020_Category" ma:displayName="Staff Category" ma:fieldId="{bb98725d-7888-4bf9-bee6-6262840d9bce}" ma:sspId="3239950d-96b4-48d7-98cb-260ce977d920" ma:termSetId="3fccdd3a-e6bc-457b-a6ed-d9df3aa4323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ee5ca074-73bd-4650-bf87-d3f11320de73}" ma:internalName="TaxCatchAll" ma:showField="CatchAllData" ma:web="93aaf6b3-9c41-4a5e-a50c-7ac2fab28a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ed6a8b-ef55-4c3b-a68f-9713ebd278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239950d-96b4-48d7-98cb-260ce977d9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b98725d78884bf9bee66262840d9bce xmlns="93aaf6b3-9c41-4a5e-a50c-7ac2fab28a73">
      <Terms xmlns="http://schemas.microsoft.com/office/infopath/2007/PartnerControls"/>
    </bb98725d78884bf9bee66262840d9bce>
    <TaxCatchAll xmlns="93aaf6b3-9c41-4a5e-a50c-7ac2fab28a73" xsi:nil="true"/>
    <lcf76f155ced4ddcb4097134ff3c332f xmlns="88ed6a8b-ef55-4c3b-a68f-9713ebd278c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F917087-7BE6-46EC-9A37-8318E99824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aaf6b3-9c41-4a5e-a50c-7ac2fab28a73"/>
    <ds:schemaRef ds:uri="88ed6a8b-ef55-4c3b-a68f-9713ebd278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B74743-5ED3-4246-A72A-AA4D6BBF7A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9778C4-EB07-4CFD-A26E-7CC629BE1C35}">
  <ds:schemaRefs>
    <ds:schemaRef ds:uri="http://purl.org/dc/dcmitype/"/>
    <ds:schemaRef ds:uri="http://www.w3.org/XML/1998/namespace"/>
    <ds:schemaRef ds:uri="93aaf6b3-9c41-4a5e-a50c-7ac2fab28a73"/>
    <ds:schemaRef ds:uri="88ed6a8b-ef55-4c3b-a68f-9713ebd278cf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616</Words>
  <Application>Microsoft Office PowerPoint</Application>
  <PresentationFormat>Custom</PresentationFormat>
  <Paragraphs>113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Comic Sans MS</vt:lpstr>
      <vt:lpstr>Calibri</vt:lpstr>
      <vt:lpstr>Arial</vt:lpstr>
      <vt:lpstr>Alegreya Medium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and Beige Minimalist Modern illustrated Book Lover Presentation</dc:title>
  <dc:creator>Ruth Astley (KG)</dc:creator>
  <cp:lastModifiedBy>A. Hayward (KG)</cp:lastModifiedBy>
  <cp:revision>33</cp:revision>
  <dcterms:created xsi:type="dcterms:W3CDTF">2006-08-16T00:00:00Z</dcterms:created>
  <dcterms:modified xsi:type="dcterms:W3CDTF">2024-09-22T19:24:57Z</dcterms:modified>
  <dc:identifier>DAFMarlbHAA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0x010100E0D56ECC45306C458BB0C30094D4BBE9</vt:lpwstr>
  </property>
  <property fmtid="{D5CDD505-2E9C-101B-9397-08002B2CF9AE}" pid="3" name="Order">
    <vt:r8>4444800</vt:r8>
  </property>
  <property fmtid="{D5CDD505-2E9C-101B-9397-08002B2CF9AE}" pid="4" name="Staff Category">
    <vt:lpwstr/>
  </property>
</Properties>
</file>